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5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7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0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1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D773-3845-4B2D-BF2F-F839A5E4FDE4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2CC-F5CD-4DD4-B07E-B9B736027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58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D773-3845-4B2D-BF2F-F839A5E4FDE4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2CC-F5CD-4DD4-B07E-B9B736027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9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D773-3845-4B2D-BF2F-F839A5E4FDE4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2CC-F5CD-4DD4-B07E-B9B736027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73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D773-3845-4B2D-BF2F-F839A5E4FDE4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2CC-F5CD-4DD4-B07E-B9B736027696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00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D773-3845-4B2D-BF2F-F839A5E4FDE4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2CC-F5CD-4DD4-B07E-B9B736027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636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D773-3845-4B2D-BF2F-F839A5E4FDE4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2CC-F5CD-4DD4-B07E-B9B736027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4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D773-3845-4B2D-BF2F-F839A5E4FDE4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2CC-F5CD-4DD4-B07E-B9B736027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075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D773-3845-4B2D-BF2F-F839A5E4FDE4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2CC-F5CD-4DD4-B07E-B9B736027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832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D773-3845-4B2D-BF2F-F839A5E4FDE4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2CC-F5CD-4DD4-B07E-B9B736027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75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D773-3845-4B2D-BF2F-F839A5E4FDE4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2CC-F5CD-4DD4-B07E-B9B736027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11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D773-3845-4B2D-BF2F-F839A5E4FDE4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2CC-F5CD-4DD4-B07E-B9B736027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98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D773-3845-4B2D-BF2F-F839A5E4FDE4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2CC-F5CD-4DD4-B07E-B9B736027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60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D773-3845-4B2D-BF2F-F839A5E4FDE4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2CC-F5CD-4DD4-B07E-B9B736027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1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D773-3845-4B2D-BF2F-F839A5E4FDE4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2CC-F5CD-4DD4-B07E-B9B736027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14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D773-3845-4B2D-BF2F-F839A5E4FDE4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2CC-F5CD-4DD4-B07E-B9B736027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2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D773-3845-4B2D-BF2F-F839A5E4FDE4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2CC-F5CD-4DD4-B07E-B9B736027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69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D773-3845-4B2D-BF2F-F839A5E4FDE4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F2CC-F5CD-4DD4-B07E-B9B736027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69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2DD773-3845-4B2D-BF2F-F839A5E4FDE4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F2CC-F5CD-4DD4-B07E-B9B7360276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5764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353" y="1853248"/>
            <a:ext cx="8138125" cy="45779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Plantlijst 521-540</a:t>
            </a:r>
            <a:br>
              <a:rPr lang="nl-NL" dirty="0" smtClean="0"/>
            </a:br>
            <a:r>
              <a:rPr lang="nl-NL" dirty="0" err="1" smtClean="0"/>
              <a:t>Gramsberger</a:t>
            </a:r>
            <a:r>
              <a:rPr lang="nl-NL" dirty="0" smtClean="0"/>
              <a:t> Bosje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177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3011"/>
            <a:ext cx="7456054" cy="41944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r>
              <a:rPr lang="nl-NL" dirty="0"/>
              <a:t>. </a:t>
            </a:r>
            <a:r>
              <a:rPr lang="nl-NL" sz="2800" dirty="0" err="1"/>
              <a:t>Pteridium</a:t>
            </a:r>
            <a:r>
              <a:rPr lang="nl-NL" sz="2800" dirty="0"/>
              <a:t> </a:t>
            </a:r>
            <a:r>
              <a:rPr lang="nl-NL" sz="2800" dirty="0" err="1" smtClean="0"/>
              <a:t>aquilinum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1800" dirty="0" smtClean="0"/>
              <a:t>adelaarsvaren</a:t>
            </a:r>
            <a:endParaRPr lang="nl-NL" sz="1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536" y="21792"/>
            <a:ext cx="3845774" cy="6836208"/>
          </a:xfrm>
        </p:spPr>
      </p:pic>
    </p:spTree>
    <p:extLst>
      <p:ext uri="{BB962C8B-B14F-4D97-AF65-F5344CB8AC3E}">
        <p14:creationId xmlns:p14="http://schemas.microsoft.com/office/powerpoint/2010/main" val="385811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10. </a:t>
            </a:r>
            <a:r>
              <a:rPr lang="nl-NL" sz="2800" dirty="0" err="1"/>
              <a:t>Humulus</a:t>
            </a:r>
            <a:r>
              <a:rPr lang="nl-NL" sz="2800" dirty="0"/>
              <a:t> </a:t>
            </a:r>
            <a:r>
              <a:rPr lang="nl-NL" sz="2800" dirty="0" err="1" smtClean="0"/>
              <a:t>lupulus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1800" dirty="0" smtClean="0"/>
              <a:t>hop</a:t>
            </a:r>
            <a:endParaRPr lang="nl-NL" sz="2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742083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11. </a:t>
            </a:r>
            <a:r>
              <a:rPr lang="nl-NL" sz="2800" dirty="0" err="1" smtClean="0"/>
              <a:t>Valeriana</a:t>
            </a:r>
            <a:r>
              <a:rPr lang="nl-NL" sz="2800" dirty="0" smtClean="0"/>
              <a:t> </a:t>
            </a:r>
            <a:r>
              <a:rPr lang="nl-NL" sz="2800" dirty="0" err="1" smtClean="0"/>
              <a:t>officinalis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1800" dirty="0" smtClean="0"/>
              <a:t>valeriaan</a:t>
            </a:r>
            <a:endParaRPr lang="nl-NL" sz="1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423" y="1001138"/>
            <a:ext cx="3617890" cy="6431806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199" y="0"/>
            <a:ext cx="6445161" cy="362540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199" y="3503054"/>
            <a:ext cx="5964348" cy="335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59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12. </a:t>
            </a:r>
            <a:r>
              <a:rPr lang="nl-NL" sz="2800" dirty="0"/>
              <a:t>Lonicera </a:t>
            </a:r>
            <a:r>
              <a:rPr lang="nl-NL" sz="2800" dirty="0" err="1" smtClean="0"/>
              <a:t>periclymenum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1800" dirty="0" smtClean="0"/>
              <a:t>wilde kamperfoelie</a:t>
            </a:r>
            <a:endParaRPr lang="nl-NL" sz="2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050" y="-1"/>
            <a:ext cx="3845775" cy="6836209"/>
          </a:xfrm>
        </p:spPr>
      </p:pic>
    </p:spTree>
    <p:extLst>
      <p:ext uri="{BB962C8B-B14F-4D97-AF65-F5344CB8AC3E}">
        <p14:creationId xmlns:p14="http://schemas.microsoft.com/office/powerpoint/2010/main" val="2814703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13. </a:t>
            </a:r>
            <a:r>
              <a:rPr lang="nl-NL" sz="2800" dirty="0" err="1" smtClean="0"/>
              <a:t>Fagus</a:t>
            </a:r>
            <a:r>
              <a:rPr lang="nl-NL" sz="2800" dirty="0" smtClean="0"/>
              <a:t> </a:t>
            </a:r>
            <a:r>
              <a:rPr lang="nl-NL" sz="2800" dirty="0" err="1" smtClean="0"/>
              <a:t>sylvatica</a:t>
            </a:r>
            <a:r>
              <a:rPr lang="nl-NL" sz="2800" dirty="0" smtClean="0"/>
              <a:t>	</a:t>
            </a:r>
            <a:br>
              <a:rPr lang="nl-NL" sz="2800" dirty="0" smtClean="0"/>
            </a:br>
            <a:r>
              <a:rPr lang="nl-NL" sz="1800" dirty="0" smtClean="0"/>
              <a:t>beuk</a:t>
            </a:r>
            <a:endParaRPr lang="nl-NL" sz="1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363" y="0"/>
            <a:ext cx="3858033" cy="68580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24" y="2797272"/>
            <a:ext cx="5450178" cy="355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60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14. </a:t>
            </a:r>
            <a:r>
              <a:rPr lang="nl-NL" sz="2800" dirty="0" err="1" smtClean="0"/>
              <a:t>Corylus</a:t>
            </a:r>
            <a:r>
              <a:rPr lang="nl-NL" sz="2800" dirty="0" smtClean="0"/>
              <a:t> </a:t>
            </a:r>
            <a:r>
              <a:rPr lang="nl-NL" sz="2800" dirty="0" err="1" smtClean="0"/>
              <a:t>avellana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1800" dirty="0" smtClean="0"/>
              <a:t>hazelaar</a:t>
            </a:r>
            <a:endParaRPr lang="nl-NL" sz="1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840" y="2104153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782547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15. Prunus </a:t>
            </a:r>
            <a:r>
              <a:rPr lang="nl-NL" sz="2800" dirty="0" err="1" smtClean="0"/>
              <a:t>padus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1800" dirty="0" smtClean="0"/>
              <a:t>Europese vogelkers</a:t>
            </a:r>
            <a:endParaRPr lang="nl-NL" sz="1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3845112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16. Acer </a:t>
            </a:r>
            <a:r>
              <a:rPr lang="nl-NL" sz="2800" dirty="0" err="1" smtClean="0"/>
              <a:t>pseudoplatanus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1800" dirty="0" smtClean="0"/>
              <a:t>gewone esdoorn</a:t>
            </a:r>
            <a:endParaRPr lang="nl-NL" sz="1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525" y="2044377"/>
            <a:ext cx="8557551" cy="4813623"/>
          </a:xfrm>
        </p:spPr>
      </p:pic>
    </p:spTree>
    <p:extLst>
      <p:ext uri="{BB962C8B-B14F-4D97-AF65-F5344CB8AC3E}">
        <p14:creationId xmlns:p14="http://schemas.microsoft.com/office/powerpoint/2010/main" val="260703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17. </a:t>
            </a:r>
            <a:r>
              <a:rPr lang="nl-NL" sz="2800" dirty="0" err="1"/>
              <a:t>Rubus</a:t>
            </a:r>
            <a:r>
              <a:rPr lang="nl-NL" sz="2800" dirty="0"/>
              <a:t> </a:t>
            </a:r>
            <a:r>
              <a:rPr lang="nl-NL" sz="2800" dirty="0" err="1" smtClean="0"/>
              <a:t>fruticosus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1800" dirty="0" smtClean="0"/>
              <a:t>gewone braam</a:t>
            </a:r>
            <a:endParaRPr lang="nl-NL" sz="1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1081626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18. </a:t>
            </a:r>
            <a:r>
              <a:rPr lang="nl-NL" sz="2800" dirty="0" err="1"/>
              <a:t>Aegopodium</a:t>
            </a:r>
            <a:r>
              <a:rPr lang="nl-NL" sz="2800" dirty="0"/>
              <a:t> </a:t>
            </a:r>
            <a:r>
              <a:rPr lang="nl-NL" sz="2800" dirty="0" err="1" smtClean="0"/>
              <a:t>podagraria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1800" dirty="0" smtClean="0"/>
              <a:t>zevenblad</a:t>
            </a:r>
            <a:endParaRPr lang="nl-NL" sz="1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54610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4703" y="327339"/>
            <a:ext cx="8705605" cy="973428"/>
          </a:xfrm>
        </p:spPr>
        <p:txBody>
          <a:bodyPr/>
          <a:lstStyle/>
          <a:p>
            <a:r>
              <a:rPr lang="nl-NL" sz="2800" dirty="0" smtClean="0"/>
              <a:t>1. Sambucus </a:t>
            </a:r>
            <a:r>
              <a:rPr lang="nl-NL" sz="2800" dirty="0"/>
              <a:t>nigra </a:t>
            </a:r>
            <a:r>
              <a:rPr lang="nl-NL" sz="2800" dirty="0" smtClean="0"/>
              <a:t>‘</a:t>
            </a:r>
            <a:r>
              <a:rPr lang="nl-NL" sz="2800" dirty="0" err="1" smtClean="0"/>
              <a:t>Laciniata</a:t>
            </a:r>
            <a:r>
              <a:rPr lang="nl-NL" sz="2800" dirty="0"/>
              <a:t>' 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1800" dirty="0" smtClean="0"/>
              <a:t>peterselievlier</a:t>
            </a:r>
            <a:endParaRPr lang="nl-NL" sz="1800" dirty="0"/>
          </a:p>
        </p:txBody>
      </p:sp>
      <p:pic>
        <p:nvPicPr>
          <p:cNvPr id="68" name="Afbeelding 6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866" y="1447800"/>
            <a:ext cx="9618133" cy="54102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79164"/>
            <a:ext cx="6445770" cy="36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37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19. </a:t>
            </a:r>
            <a:r>
              <a:rPr lang="nl-NL" sz="2800" dirty="0" err="1" smtClean="0"/>
              <a:t>Cerastium</a:t>
            </a:r>
            <a:r>
              <a:rPr lang="nl-NL" sz="2800" dirty="0" smtClean="0"/>
              <a:t> </a:t>
            </a:r>
            <a:r>
              <a:rPr lang="nl-NL" sz="2800" dirty="0" err="1" smtClean="0"/>
              <a:t>arvense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1800" dirty="0" smtClean="0"/>
              <a:t>akkerhoornbloem</a:t>
            </a:r>
            <a:endParaRPr lang="nl-NL" sz="1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11" y="2033721"/>
            <a:ext cx="7459132" cy="4195762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367" y="1458730"/>
            <a:ext cx="6096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10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776119" cy="3108628"/>
          </a:xfrm>
        </p:spPr>
        <p:txBody>
          <a:bodyPr/>
          <a:lstStyle/>
          <a:p>
            <a:r>
              <a:rPr lang="nl-NL" sz="2800" dirty="0" smtClean="0"/>
              <a:t>20. </a:t>
            </a:r>
            <a:r>
              <a:rPr lang="nl-NL" sz="2800" dirty="0" err="1" smtClean="0"/>
              <a:t>Scropholaria</a:t>
            </a:r>
            <a:r>
              <a:rPr lang="nl-NL" sz="2800" dirty="0" smtClean="0"/>
              <a:t> </a:t>
            </a:r>
            <a:r>
              <a:rPr lang="nl-NL" sz="2800" dirty="0" err="1" smtClean="0"/>
              <a:t>nodosa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1800" dirty="0" smtClean="0"/>
              <a:t>knopig helmkruid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0970" y="2010056"/>
            <a:ext cx="2457675" cy="41957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02" y="1443791"/>
            <a:ext cx="4371472" cy="327860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230" y="452718"/>
            <a:ext cx="36576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7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2. </a:t>
            </a:r>
            <a:r>
              <a:rPr lang="nl-NL" sz="2800" dirty="0" err="1" smtClean="0"/>
              <a:t>Meleandrium</a:t>
            </a:r>
            <a:r>
              <a:rPr lang="nl-NL" sz="2800" dirty="0" smtClean="0"/>
              <a:t> </a:t>
            </a:r>
            <a:r>
              <a:rPr lang="nl-NL" sz="2800" dirty="0" err="1" smtClean="0"/>
              <a:t>rubrum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1800" dirty="0" err="1" smtClean="0"/>
              <a:t>dagkoekoeksbloem</a:t>
            </a:r>
            <a:endParaRPr lang="nl-NL" sz="1800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472" y="0"/>
            <a:ext cx="4669329" cy="6866660"/>
          </a:xfrm>
        </p:spPr>
      </p:pic>
    </p:spTree>
    <p:extLst>
      <p:ext uri="{BB962C8B-B14F-4D97-AF65-F5344CB8AC3E}">
        <p14:creationId xmlns:p14="http://schemas.microsoft.com/office/powerpoint/2010/main" val="239832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Rhododendron</a:t>
            </a:r>
            <a:r>
              <a:rPr lang="nl-NL" dirty="0" smtClean="0"/>
              <a:t> </a:t>
            </a:r>
            <a:r>
              <a:rPr lang="nl-NL" dirty="0" err="1" smtClean="0"/>
              <a:t>ponticum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749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06086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837" y="285293"/>
            <a:ext cx="9404723" cy="1400530"/>
          </a:xfrm>
        </p:spPr>
        <p:txBody>
          <a:bodyPr/>
          <a:lstStyle/>
          <a:p>
            <a:r>
              <a:rPr lang="nl-NL" sz="2800" dirty="0" smtClean="0"/>
              <a:t>4. </a:t>
            </a:r>
            <a:r>
              <a:rPr lang="nl-NL" sz="2800" dirty="0" err="1" smtClean="0"/>
              <a:t>Polygonatum</a:t>
            </a:r>
            <a:r>
              <a:rPr lang="nl-NL" sz="2800" dirty="0" smtClean="0"/>
              <a:t> </a:t>
            </a:r>
            <a:r>
              <a:rPr lang="nl-NL" sz="2800" dirty="0" err="1" smtClean="0"/>
              <a:t>multiflorum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1800" dirty="0" smtClean="0"/>
              <a:t>salomonszegel</a:t>
            </a:r>
            <a:endParaRPr lang="nl-NL" sz="1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931" y="0"/>
            <a:ext cx="3822819" cy="679612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02" y="2828496"/>
            <a:ext cx="5941454" cy="33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2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5. </a:t>
            </a:r>
            <a:r>
              <a:rPr lang="nl-NL" sz="2800" dirty="0" err="1" smtClean="0"/>
              <a:t>Dryopteris</a:t>
            </a:r>
            <a:r>
              <a:rPr lang="nl-NL" sz="2800" dirty="0" smtClean="0"/>
              <a:t> </a:t>
            </a:r>
            <a:r>
              <a:rPr lang="nl-NL" sz="2800" dirty="0" err="1" smtClean="0"/>
              <a:t>filix-mas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1800" dirty="0" smtClean="0"/>
              <a:t>mannetjesvaren</a:t>
            </a:r>
            <a:endParaRPr lang="nl-NL" sz="2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78320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6. </a:t>
            </a:r>
            <a:r>
              <a:rPr lang="nl-NL" sz="2800" dirty="0" err="1" smtClean="0"/>
              <a:t>Sorbus</a:t>
            </a:r>
            <a:r>
              <a:rPr lang="nl-NL" sz="2800" dirty="0" smtClean="0"/>
              <a:t> </a:t>
            </a:r>
            <a:r>
              <a:rPr lang="nl-NL" sz="2800" dirty="0" err="1" smtClean="0"/>
              <a:t>aucuparia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1800" dirty="0" smtClean="0"/>
              <a:t>lijsterbes</a:t>
            </a:r>
            <a:endParaRPr lang="nl-NL" sz="2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468" y="0"/>
            <a:ext cx="3858033" cy="6858000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44" y="1626734"/>
            <a:ext cx="54006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1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7. </a:t>
            </a:r>
            <a:r>
              <a:rPr lang="nl-NL" sz="2800" dirty="0" err="1" smtClean="0"/>
              <a:t>Rhamnus</a:t>
            </a:r>
            <a:r>
              <a:rPr lang="nl-NL" sz="2800" dirty="0" smtClean="0"/>
              <a:t> </a:t>
            </a:r>
            <a:r>
              <a:rPr lang="nl-NL" sz="2800" dirty="0" err="1" smtClean="0"/>
              <a:t>frangula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1800" dirty="0" smtClean="0"/>
              <a:t>vuilboom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325" y="185324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318574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017" y="401203"/>
            <a:ext cx="9404723" cy="1400530"/>
          </a:xfrm>
        </p:spPr>
        <p:txBody>
          <a:bodyPr/>
          <a:lstStyle/>
          <a:p>
            <a:r>
              <a:rPr lang="nl-NL" sz="2800" dirty="0" smtClean="0"/>
              <a:t>8. </a:t>
            </a:r>
            <a:r>
              <a:rPr lang="nl-NL" sz="2800" dirty="0" err="1" smtClean="0"/>
              <a:t>Polytrichum</a:t>
            </a:r>
            <a:r>
              <a:rPr lang="nl-NL" sz="2800" dirty="0" smtClean="0"/>
              <a:t> commune</a:t>
            </a:r>
            <a:br>
              <a:rPr lang="nl-NL" sz="2800" dirty="0" smtClean="0"/>
            </a:br>
            <a:r>
              <a:rPr lang="nl-NL" sz="1800" dirty="0" err="1"/>
              <a:t>s</a:t>
            </a:r>
            <a:r>
              <a:rPr lang="nl-NL" sz="1800" dirty="0" err="1" smtClean="0"/>
              <a:t>terretjesmos</a:t>
            </a:r>
            <a:endParaRPr lang="nl-NL" sz="1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923546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96D14A1D5944EBFF95EECFD7ED31F" ma:contentTypeVersion="0" ma:contentTypeDescription="Een nieuw document maken." ma:contentTypeScope="" ma:versionID="def9c0cee85eab05e00eab6448935e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19baa4e29139ff335306ec453e2c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7CD090-142A-456D-9DD5-D66DB9D287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E00F68-04C4-4134-A700-C3EF02CD19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E71D8D-A98F-4BD9-A8F3-C7623DE82D95}">
  <ds:schemaRefs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</TotalTime>
  <Words>85</Words>
  <Application>Microsoft Office PowerPoint</Application>
  <PresentationFormat>Breedbeeld</PresentationFormat>
  <Paragraphs>21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Plantlijst 521-540 Gramsberger Bosje</vt:lpstr>
      <vt:lpstr>1. Sambucus nigra ‘Laciniata'  peterselievlier</vt:lpstr>
      <vt:lpstr>2. Meleandrium rubrum dagkoekoeksbloem</vt:lpstr>
      <vt:lpstr>3. Rhododendron ponticum</vt:lpstr>
      <vt:lpstr>4. Polygonatum multiflorum salomonszegel</vt:lpstr>
      <vt:lpstr>5. Dryopteris filix-mas mannetjesvaren</vt:lpstr>
      <vt:lpstr>6. Sorbus aucuparia lijsterbes</vt:lpstr>
      <vt:lpstr>7. Rhamnus frangula vuilboom</vt:lpstr>
      <vt:lpstr>8. Polytrichum commune sterretjesmos</vt:lpstr>
      <vt:lpstr>9. Pteridium aquilinum adelaarsvaren</vt:lpstr>
      <vt:lpstr>10. Humulus lupulus hop</vt:lpstr>
      <vt:lpstr>11. Valeriana officinalis valeriaan</vt:lpstr>
      <vt:lpstr>12. Lonicera periclymenum wilde kamperfoelie</vt:lpstr>
      <vt:lpstr>13. Fagus sylvatica  beuk</vt:lpstr>
      <vt:lpstr>14. Corylus avellana hazelaar</vt:lpstr>
      <vt:lpstr>15. Prunus padus Europese vogelkers</vt:lpstr>
      <vt:lpstr>16. Acer pseudoplatanus gewone esdoorn</vt:lpstr>
      <vt:lpstr>17. Rubus fruticosus gewone braam</vt:lpstr>
      <vt:lpstr>18. Aegopodium podagraria zevenblad</vt:lpstr>
      <vt:lpstr>19. Cerastium arvense akkerhoornbloem</vt:lpstr>
      <vt:lpstr>20. Scropholaria nodosa knopig helmkruid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Hannie Kwant</dc:creator>
  <cp:lastModifiedBy>Hannie Kwant</cp:lastModifiedBy>
  <cp:revision>12</cp:revision>
  <dcterms:created xsi:type="dcterms:W3CDTF">2016-06-15T20:36:07Z</dcterms:created>
  <dcterms:modified xsi:type="dcterms:W3CDTF">2016-06-16T11:39:03Z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0x010100AD796D14A1D5944EBFF95EECFD7ED31F</vt:lpwstr>
  </property>
</Properties>
</file>